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3" r:id="rId5"/>
    <p:sldId id="264" r:id="rId6"/>
    <p:sldId id="265" r:id="rId7"/>
    <p:sldId id="262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B4D"/>
    <a:srgbClr val="000000"/>
    <a:srgbClr val="004B99"/>
    <a:srgbClr val="0049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74" autoAdjust="0"/>
    <p:restoredTop sz="94660"/>
  </p:normalViewPr>
  <p:slideViewPr>
    <p:cSldViewPr snapToGrid="0">
      <p:cViewPr varScale="1">
        <p:scale>
          <a:sx n="50" d="100"/>
          <a:sy n="50" d="100"/>
        </p:scale>
        <p:origin x="15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8955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58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0589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5526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9534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474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8161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10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2713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209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1655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3ACDD-040E-4009-974E-14F6F3A9EAC2}" type="datetimeFigureOut">
              <a:rPr lang="pt-BR" smtClean="0"/>
              <a:t>25/08/2022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185B7-5622-4CE6-AFAF-E7C4861C5EC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7830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B9CF1354-F763-42F9-8F53-08605CE6FC3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" y="8001001"/>
            <a:ext cx="6857999" cy="1053404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500"/>
              </a:lnSpc>
            </a:pPr>
            <a:r>
              <a:rPr lang="pt-BR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ESCREVA O NOME DO CURSO AQUI</a:t>
            </a:r>
          </a:p>
        </p:txBody>
      </p:sp>
    </p:spTree>
    <p:extLst>
      <p:ext uri="{BB962C8B-B14F-4D97-AF65-F5344CB8AC3E}">
        <p14:creationId xmlns:p14="http://schemas.microsoft.com/office/powerpoint/2010/main" val="2336045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aixaDeTexto 20">
            <a:extLst>
              <a:ext uri="{FF2B5EF4-FFF2-40B4-BE49-F238E27FC236}">
                <a16:creationId xmlns:a16="http://schemas.microsoft.com/office/drawing/2014/main" id="{59E8710D-B818-47FA-B921-69D618078791}"/>
              </a:ext>
            </a:extLst>
          </p:cNvPr>
          <p:cNvSpPr txBox="1">
            <a:spLocks/>
          </p:cNvSpPr>
          <p:nvPr/>
        </p:nvSpPr>
        <p:spPr>
          <a:xfrm>
            <a:off x="419100" y="425087"/>
            <a:ext cx="612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rgbClr val="004B99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É SEMPRE BOM LEMBRAR!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5807ED2-1369-D386-2123-FDE435D7EA18}"/>
              </a:ext>
            </a:extLst>
          </p:cNvPr>
          <p:cNvSpPr/>
          <p:nvPr/>
        </p:nvSpPr>
        <p:spPr>
          <a:xfrm>
            <a:off x="1930401" y="1602598"/>
            <a:ext cx="4610100" cy="1147981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rtl="0"/>
            <a:r>
              <a:rPr lang="pt-BR" sz="1800" b="0" i="0" u="none" strike="noStrike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Fique sempre de olho nas mensagens enviadas diretamente a você na Área do Aluno, que ficam localizadas no canto superior direito da tela, ao lado de seu nome. Da mesma forma, pedimos atenção à sua caixa de e-mail, que é o nosso meio de comunicação oficial para o envio de informações importantes.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1B8B4AD-D2DF-07BE-1F24-4A4B90B43156}"/>
              </a:ext>
            </a:extLst>
          </p:cNvPr>
          <p:cNvSpPr/>
          <p:nvPr/>
        </p:nvSpPr>
        <p:spPr>
          <a:xfrm>
            <a:off x="1930401" y="3702956"/>
            <a:ext cx="4610100" cy="1147981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rtl="0"/>
            <a:r>
              <a:rPr lang="pt-BR" sz="1800" b="0" i="0" u="none" strike="noStrike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Mantenha seu perfil sempre atualizado, pois a Equipe MBA USP/</a:t>
            </a:r>
            <a:r>
              <a:rPr lang="pt-BR" sz="1800" b="0" i="0" u="none" strike="noStrike" baseline="30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Esalq</a:t>
            </a:r>
            <a:r>
              <a:rPr lang="pt-BR" sz="1800" b="0" i="0" u="none" strike="noStrike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utiliza esses dados para contato, emissão de declarações e certificados, envio de correspondência e outros.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86FEEC7-87D0-F904-FEF1-09BA4C200012}"/>
              </a:ext>
            </a:extLst>
          </p:cNvPr>
          <p:cNvSpPr/>
          <p:nvPr/>
        </p:nvSpPr>
        <p:spPr>
          <a:xfrm>
            <a:off x="1930400" y="5803315"/>
            <a:ext cx="4610100" cy="1147982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rtl="0"/>
            <a:r>
              <a:rPr lang="pt-BR" sz="1800" b="0" i="0" u="none" strike="noStrike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 Calendário, é possível visualizar os prazos de realização das avaliações e acessar as aulas.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5C3684E-D410-6F84-C8A3-B69849A163CE}"/>
              </a:ext>
            </a:extLst>
          </p:cNvPr>
          <p:cNvSpPr/>
          <p:nvPr/>
        </p:nvSpPr>
        <p:spPr>
          <a:xfrm>
            <a:off x="1930400" y="7903673"/>
            <a:ext cx="4610100" cy="1147982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rtl="0"/>
            <a:r>
              <a:rPr lang="pt-BR" sz="1800" b="0" i="0" u="none" strike="noStrike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Atente-se aos prazos de provas e entregas do Trabalho de Conclusão Curso e tente antecipar as suas atividades para que, caso haja um imprevisto, você tenha um tempo extra para resolvê-los.</a:t>
            </a:r>
          </a:p>
        </p:txBody>
      </p:sp>
    </p:spTree>
    <p:extLst>
      <p:ext uri="{BB962C8B-B14F-4D97-AF65-F5344CB8AC3E}">
        <p14:creationId xmlns:p14="http://schemas.microsoft.com/office/powerpoint/2010/main" val="1572307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A7F227F7-110D-444C-91B5-80AEEAE0E1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64664" y="810486"/>
            <a:ext cx="4669286" cy="586125"/>
          </a:xfrm>
          <a:prstGeom prst="rect">
            <a:avLst/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9E7FE02B-D757-4EC7-AA3A-E6CAA63BB6D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4000" y="92232"/>
            <a:ext cx="13324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Aula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0D4FE72B-D6AE-4100-8252-BF01B358028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63647" y="1879533"/>
            <a:ext cx="4663075" cy="7807391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ESCREVA AQUI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3FFC77B-4768-4487-9901-CD715947221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990597" y="1500604"/>
            <a:ext cx="16914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Módulo</a:t>
            </a:r>
          </a:p>
          <a:p>
            <a:pPr algn="ctr"/>
            <a:r>
              <a:rPr lang="pt-BR" sz="22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Introdutório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1450705-A966-4E4B-A305-138E2CE6FCF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44884" y="4080955"/>
            <a:ext cx="1519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Não Esquecer</a:t>
            </a:r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2DF58DE-B092-44CF-AAEE-E23A251AF91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579920" y="3151530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Data: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FC7F3CEE-83DE-4E9F-907F-498E7BC92D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108283" y="3520860"/>
            <a:ext cx="1641129" cy="369331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3D1E3048-18BD-4C98-A0B6-182687C3299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126853" y="4419509"/>
            <a:ext cx="1622559" cy="81255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39B99BA-8D12-533E-15B7-2FE76E4408F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45423" y="5438532"/>
            <a:ext cx="1622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Dica de Leitura:</a:t>
            </a:r>
            <a:endParaRPr lang="pt-BR" sz="1600" b="1" dirty="0">
              <a:solidFill>
                <a:srgbClr val="4B4B4D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F1ABB9D-8F24-53A9-714F-FE2FEACF3F2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126853" y="5788577"/>
            <a:ext cx="1641129" cy="958651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461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A7F227F7-110D-444C-91B5-80AEEAE0E1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64664" y="810486"/>
            <a:ext cx="4669286" cy="586125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9E7FE02B-D757-4EC7-AA3A-E6CAA63BB6D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4000" y="92232"/>
            <a:ext cx="13324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Aula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0D4FE72B-D6AE-4100-8252-BF01B3580288}"/>
              </a:ext>
            </a:extLst>
          </p:cNvPr>
          <p:cNvSpPr/>
          <p:nvPr/>
        </p:nvSpPr>
        <p:spPr>
          <a:xfrm>
            <a:off x="263647" y="1879533"/>
            <a:ext cx="4663075" cy="7807391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ESCREVA AQUI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3FFC77B-4768-4487-9901-CD715947221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47517" y="1657559"/>
            <a:ext cx="13965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Módulo I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6121266-3FA4-E389-A02F-E2F91257539E}"/>
              </a:ext>
            </a:extLst>
          </p:cNvPr>
          <p:cNvSpPr txBox="1">
            <a:spLocks/>
          </p:cNvSpPr>
          <p:nvPr/>
        </p:nvSpPr>
        <p:spPr>
          <a:xfrm>
            <a:off x="5144884" y="4080955"/>
            <a:ext cx="1519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Não Esquecer</a:t>
            </a:r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CEEBE4A-1800-29FE-1327-0AD2353C1C0E}"/>
              </a:ext>
            </a:extLst>
          </p:cNvPr>
          <p:cNvSpPr txBox="1">
            <a:spLocks/>
          </p:cNvSpPr>
          <p:nvPr/>
        </p:nvSpPr>
        <p:spPr>
          <a:xfrm>
            <a:off x="5579920" y="3151530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Data: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4E4D9C69-E4D3-5743-462A-A11CD5B7961D}"/>
              </a:ext>
            </a:extLst>
          </p:cNvPr>
          <p:cNvSpPr>
            <a:spLocks/>
          </p:cNvSpPr>
          <p:nvPr/>
        </p:nvSpPr>
        <p:spPr>
          <a:xfrm>
            <a:off x="5108283" y="3520860"/>
            <a:ext cx="1641129" cy="369331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9CCEAF3-788A-E9F7-1AA8-683BB7E1E10E}"/>
              </a:ext>
            </a:extLst>
          </p:cNvPr>
          <p:cNvSpPr>
            <a:spLocks/>
          </p:cNvSpPr>
          <p:nvPr/>
        </p:nvSpPr>
        <p:spPr>
          <a:xfrm>
            <a:off x="5126853" y="4419509"/>
            <a:ext cx="1622559" cy="81255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10B1F40-6F53-DCB5-B447-3AC83C4DD1F8}"/>
              </a:ext>
            </a:extLst>
          </p:cNvPr>
          <p:cNvSpPr txBox="1">
            <a:spLocks/>
          </p:cNvSpPr>
          <p:nvPr/>
        </p:nvSpPr>
        <p:spPr>
          <a:xfrm>
            <a:off x="5145423" y="5438532"/>
            <a:ext cx="1622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Dica de Leitura:</a:t>
            </a:r>
            <a:endParaRPr lang="pt-BR" sz="1600" b="1" dirty="0">
              <a:solidFill>
                <a:srgbClr val="4B4B4D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DA135F8F-293F-2EF3-1A24-FA75AA750B32}"/>
              </a:ext>
            </a:extLst>
          </p:cNvPr>
          <p:cNvSpPr>
            <a:spLocks/>
          </p:cNvSpPr>
          <p:nvPr/>
        </p:nvSpPr>
        <p:spPr>
          <a:xfrm>
            <a:off x="5126853" y="5788577"/>
            <a:ext cx="1641129" cy="958651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871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A7F227F7-110D-444C-91B5-80AEEAE0E1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64664" y="810486"/>
            <a:ext cx="4669286" cy="586125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9E7FE02B-D757-4EC7-AA3A-E6CAA63BB6D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4000" y="92232"/>
            <a:ext cx="13324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Aula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0D4FE72B-D6AE-4100-8252-BF01B3580288}"/>
              </a:ext>
            </a:extLst>
          </p:cNvPr>
          <p:cNvSpPr/>
          <p:nvPr/>
        </p:nvSpPr>
        <p:spPr>
          <a:xfrm>
            <a:off x="263647" y="1879533"/>
            <a:ext cx="4663075" cy="7807391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ESCREVA AQUI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3FFC77B-4768-4487-9901-CD715947221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102633" y="1657559"/>
            <a:ext cx="1486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Módulo II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6121266-3FA4-E389-A02F-E2F91257539E}"/>
              </a:ext>
            </a:extLst>
          </p:cNvPr>
          <p:cNvSpPr txBox="1">
            <a:spLocks/>
          </p:cNvSpPr>
          <p:nvPr/>
        </p:nvSpPr>
        <p:spPr>
          <a:xfrm>
            <a:off x="5144884" y="4080955"/>
            <a:ext cx="1519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Não Esquecer</a:t>
            </a:r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CEEBE4A-1800-29FE-1327-0AD2353C1C0E}"/>
              </a:ext>
            </a:extLst>
          </p:cNvPr>
          <p:cNvSpPr txBox="1">
            <a:spLocks/>
          </p:cNvSpPr>
          <p:nvPr/>
        </p:nvSpPr>
        <p:spPr>
          <a:xfrm>
            <a:off x="5579920" y="3151530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Data: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4E4D9C69-E4D3-5743-462A-A11CD5B7961D}"/>
              </a:ext>
            </a:extLst>
          </p:cNvPr>
          <p:cNvSpPr>
            <a:spLocks/>
          </p:cNvSpPr>
          <p:nvPr/>
        </p:nvSpPr>
        <p:spPr>
          <a:xfrm>
            <a:off x="5108283" y="3520860"/>
            <a:ext cx="1641129" cy="369331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9CCEAF3-788A-E9F7-1AA8-683BB7E1E10E}"/>
              </a:ext>
            </a:extLst>
          </p:cNvPr>
          <p:cNvSpPr>
            <a:spLocks/>
          </p:cNvSpPr>
          <p:nvPr/>
        </p:nvSpPr>
        <p:spPr>
          <a:xfrm>
            <a:off x="5126853" y="4419509"/>
            <a:ext cx="1622559" cy="81255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10B1F40-6F53-DCB5-B447-3AC83C4DD1F8}"/>
              </a:ext>
            </a:extLst>
          </p:cNvPr>
          <p:cNvSpPr txBox="1">
            <a:spLocks/>
          </p:cNvSpPr>
          <p:nvPr/>
        </p:nvSpPr>
        <p:spPr>
          <a:xfrm>
            <a:off x="5145423" y="5438532"/>
            <a:ext cx="1622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Dica de Leitura:</a:t>
            </a:r>
            <a:endParaRPr lang="pt-BR" sz="1600" b="1" dirty="0">
              <a:solidFill>
                <a:srgbClr val="4B4B4D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DA135F8F-293F-2EF3-1A24-FA75AA750B32}"/>
              </a:ext>
            </a:extLst>
          </p:cNvPr>
          <p:cNvSpPr>
            <a:spLocks/>
          </p:cNvSpPr>
          <p:nvPr/>
        </p:nvSpPr>
        <p:spPr>
          <a:xfrm>
            <a:off x="5126853" y="5788577"/>
            <a:ext cx="1641129" cy="958651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307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>
            <a:extLst>
              <a:ext uri="{FF2B5EF4-FFF2-40B4-BE49-F238E27FC236}">
                <a16:creationId xmlns:a16="http://schemas.microsoft.com/office/drawing/2014/main" id="{A7F227F7-110D-444C-91B5-80AEEAE0E16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64664" y="810486"/>
            <a:ext cx="4669286" cy="586125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9E7FE02B-D757-4EC7-AA3A-E6CAA63BB6D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4000" y="92232"/>
            <a:ext cx="13324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Aula</a:t>
            </a: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0D4FE72B-D6AE-4100-8252-BF01B3580288}"/>
              </a:ext>
            </a:extLst>
          </p:cNvPr>
          <p:cNvSpPr/>
          <p:nvPr/>
        </p:nvSpPr>
        <p:spPr>
          <a:xfrm>
            <a:off x="263647" y="1879533"/>
            <a:ext cx="4663075" cy="7807391"/>
          </a:xfrm>
          <a:prstGeom prst="rect">
            <a:avLst/>
          </a:prstGeom>
          <a:solidFill>
            <a:schemeClr val="bg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ESCREVA AQUI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3FFC77B-4768-4487-9901-CD715947221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57749" y="1657559"/>
            <a:ext cx="1576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Módulo III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6121266-3FA4-E389-A02F-E2F91257539E}"/>
              </a:ext>
            </a:extLst>
          </p:cNvPr>
          <p:cNvSpPr txBox="1">
            <a:spLocks/>
          </p:cNvSpPr>
          <p:nvPr/>
        </p:nvSpPr>
        <p:spPr>
          <a:xfrm>
            <a:off x="5144884" y="4080955"/>
            <a:ext cx="15199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Não Esquecer</a:t>
            </a:r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CEEBE4A-1800-29FE-1327-0AD2353C1C0E}"/>
              </a:ext>
            </a:extLst>
          </p:cNvPr>
          <p:cNvSpPr txBox="1">
            <a:spLocks/>
          </p:cNvSpPr>
          <p:nvPr/>
        </p:nvSpPr>
        <p:spPr>
          <a:xfrm>
            <a:off x="5579920" y="3151530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Data: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4E4D9C69-E4D3-5743-462A-A11CD5B7961D}"/>
              </a:ext>
            </a:extLst>
          </p:cNvPr>
          <p:cNvSpPr>
            <a:spLocks/>
          </p:cNvSpPr>
          <p:nvPr/>
        </p:nvSpPr>
        <p:spPr>
          <a:xfrm>
            <a:off x="5108283" y="3520860"/>
            <a:ext cx="1641129" cy="369331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9CCEAF3-788A-E9F7-1AA8-683BB7E1E10E}"/>
              </a:ext>
            </a:extLst>
          </p:cNvPr>
          <p:cNvSpPr>
            <a:spLocks/>
          </p:cNvSpPr>
          <p:nvPr/>
        </p:nvSpPr>
        <p:spPr>
          <a:xfrm>
            <a:off x="5126853" y="4419509"/>
            <a:ext cx="1622559" cy="81255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10B1F40-6F53-DCB5-B447-3AC83C4DD1F8}"/>
              </a:ext>
            </a:extLst>
          </p:cNvPr>
          <p:cNvSpPr txBox="1">
            <a:spLocks/>
          </p:cNvSpPr>
          <p:nvPr/>
        </p:nvSpPr>
        <p:spPr>
          <a:xfrm>
            <a:off x="5145423" y="5438532"/>
            <a:ext cx="1622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>
                <a:solidFill>
                  <a:srgbClr val="4B4B4D"/>
                </a:solidFill>
                <a:latin typeface="Roboto" panose="020000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Dica de Leitura:</a:t>
            </a:r>
            <a:endParaRPr lang="pt-BR" sz="1600" b="1" dirty="0">
              <a:solidFill>
                <a:srgbClr val="4B4B4D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DA135F8F-293F-2EF3-1A24-FA75AA750B32}"/>
              </a:ext>
            </a:extLst>
          </p:cNvPr>
          <p:cNvSpPr>
            <a:spLocks/>
          </p:cNvSpPr>
          <p:nvPr/>
        </p:nvSpPr>
        <p:spPr>
          <a:xfrm>
            <a:off x="5126853" y="5788577"/>
            <a:ext cx="1641129" cy="958651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77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5701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595</TotalTime>
  <Words>207</Words>
  <Application>Microsoft Office PowerPoint</Application>
  <PresentationFormat>Papel A4 (210 x 297 mm)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Poppins</vt:lpstr>
      <vt:lpstr>Roboto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 Moreira Rocha</dc:creator>
  <cp:lastModifiedBy>Lucas Moreira Rocha</cp:lastModifiedBy>
  <cp:revision>14</cp:revision>
  <dcterms:created xsi:type="dcterms:W3CDTF">2022-03-28T13:52:20Z</dcterms:created>
  <dcterms:modified xsi:type="dcterms:W3CDTF">2022-08-25T13:49:33Z</dcterms:modified>
</cp:coreProperties>
</file>

<file path=docProps/thumbnail.jpeg>
</file>